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800080"/>
    <a:srgbClr val="003399"/>
    <a:srgbClr val="3333FF"/>
    <a:srgbClr val="FFCC00"/>
    <a:srgbClr val="FF3300"/>
    <a:srgbClr val="CC6600"/>
    <a:srgbClr val="FF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2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2793B-5A20-4C20-A351-5A0A992D44AA}" type="datetimeFigureOut">
              <a:rPr lang="pt-BR" smtClean="0"/>
              <a:pPr/>
              <a:t>09/02/2023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07617-7ADD-48C4-B746-5C6A57DF0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82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7617-7ADD-48C4-B746-5C6A57DF022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63149-A364-4880-8AD2-1E97E319A9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DE5E4-743E-41F4-BC2C-87E1A58330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9533-C0F7-4BE4-AC2E-9AB2B661C9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2618A-1693-47BB-A712-82225E8F5B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23610-5110-4CC6-B54B-0039722C48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9C736-2F4E-48C6-99FF-9978AF0C98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70069-DAC5-4343-A8CF-1A573AA10C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50C13-31E5-4567-80B9-E54C1785E5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352C5-D961-4DAE-B847-7C2FD7A61D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7260F-FCC2-4836-8DB5-A4A6F4CBAA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47DFF-9E73-4A19-BE52-370D7480C7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1C2E35-41D6-46F2-AE30-7CEE7E9BD2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lliam\Desktop\rede_t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49" y="-1"/>
            <a:ext cx="9144000" cy="1168383"/>
          </a:xfrm>
          <a:prstGeom prst="rect">
            <a:avLst/>
          </a:prstGeom>
          <a:noFill/>
        </p:spPr>
      </p:pic>
      <p:grpSp>
        <p:nvGrpSpPr>
          <p:cNvPr id="25" name="Grupo 24"/>
          <p:cNvGrpSpPr/>
          <p:nvPr/>
        </p:nvGrpSpPr>
        <p:grpSpPr>
          <a:xfrm>
            <a:off x="3923928" y="1415841"/>
            <a:ext cx="5112841" cy="5352116"/>
            <a:chOff x="140564" y="1357298"/>
            <a:chExt cx="4897442" cy="5273174"/>
          </a:xfrm>
        </p:grpSpPr>
        <p:pic>
          <p:nvPicPr>
            <p:cNvPr id="1028" name="Picture 4" descr="http://www.cidadaopg.sp.gov.br/administracao_portal/conteudo_adicionado_cadastro/foto_noticia_escola/mapa_brasil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0564" y="1525209"/>
              <a:ext cx="4860064" cy="4808905"/>
            </a:xfrm>
            <a:prstGeom prst="rect">
              <a:avLst/>
            </a:prstGeom>
            <a:noFill/>
          </p:spPr>
        </p:pic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42844" y="1357298"/>
              <a:ext cx="800287" cy="69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relaxedInset"/>
              </a:sp3d>
            </a:bodyPr>
            <a:lstStyle/>
            <a:p>
              <a:pPr>
                <a:defRPr/>
              </a:pPr>
              <a:r>
                <a:rPr lang="pt-BR" sz="4000" b="1" dirty="0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 Unicode" pitchFamily="34" charset="0"/>
                </a:rPr>
                <a:t>57</a:t>
              </a:r>
              <a:endParaRPr lang="pt-BR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857620" y="2071678"/>
              <a:ext cx="1111988" cy="69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relaxedInset"/>
              </a:sp3d>
            </a:bodyPr>
            <a:lstStyle/>
            <a:p>
              <a:pPr>
                <a:defRPr/>
              </a:pPr>
              <a:r>
                <a:rPr lang="pt-BR" sz="4000" b="1" dirty="0" smtClean="0">
                  <a:solidFill>
                    <a:srgbClr val="CC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 Unicode" pitchFamily="34" charset="0"/>
                </a:rPr>
                <a:t>162</a:t>
              </a:r>
              <a:endParaRPr lang="pt-BR" sz="4000" b="1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3926018" y="4879816"/>
              <a:ext cx="1111988" cy="69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relaxedInset"/>
              </a:sp3d>
            </a:bodyPr>
            <a:lstStyle/>
            <a:p>
              <a:pPr>
                <a:defRPr/>
              </a:pPr>
              <a:r>
                <a:rPr lang="pt-BR" sz="4000" b="1" dirty="0" smtClean="0">
                  <a:solidFill>
                    <a:srgbClr val="FF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 Unicode" pitchFamily="34" charset="0"/>
                </a:rPr>
                <a:t>226</a:t>
              </a:r>
              <a:endParaRPr lang="pt-BR" sz="40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endParaRPr>
            </a:p>
          </p:txBody>
        </p:sp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2892040" y="5933027"/>
              <a:ext cx="1111988" cy="69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relaxedInset"/>
              </a:sp3d>
            </a:bodyPr>
            <a:lstStyle/>
            <a:p>
              <a:pPr>
                <a:defRPr/>
              </a:pPr>
              <a:r>
                <a:rPr lang="pt-BR" sz="40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 Unicode" pitchFamily="34" charset="0"/>
                </a:rPr>
                <a:t>133</a:t>
              </a:r>
              <a:endParaRPr lang="pt-BR" sz="4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839189" y="4171791"/>
              <a:ext cx="800287" cy="697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relaxedInset"/>
              </a:sp3d>
            </a:bodyPr>
            <a:lstStyle/>
            <a:p>
              <a:pPr>
                <a:defRPr/>
              </a:pPr>
              <a:r>
                <a:rPr lang="pt-BR" sz="4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 Unicode" pitchFamily="34" charset="0"/>
                </a:rPr>
                <a:t>51</a:t>
              </a:r>
              <a:endPara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endParaRPr>
            </a:p>
          </p:txBody>
        </p:sp>
      </p:grp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38620" y="5624650"/>
            <a:ext cx="529493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>
              <a:defRPr/>
            </a:pPr>
            <a:r>
              <a:rPr lang="pt-BR" sz="20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TOTAL: </a:t>
            </a:r>
            <a:r>
              <a:rPr lang="pt-BR" sz="44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629 </a:t>
            </a:r>
            <a:r>
              <a:rPr lang="pt-BR" sz="20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BIBLIOTECAS/INSTITUIÇÕES</a:t>
            </a:r>
          </a:p>
          <a:p>
            <a:pPr>
              <a:defRPr/>
            </a:pPr>
            <a:r>
              <a:rPr lang="pt-BR" sz="1600" smtClean="0">
                <a:latin typeface="Lucida Sans Unicode" pitchFamily="34" charset="0"/>
              </a:rPr>
              <a:t>Fevereiro </a:t>
            </a:r>
            <a:r>
              <a:rPr lang="pt-BR" sz="1600" dirty="0" smtClean="0">
                <a:latin typeface="Lucida Sans Unicode" pitchFamily="34" charset="0"/>
              </a:rPr>
              <a:t>/ 2023.</a:t>
            </a:r>
            <a:endParaRPr lang="pt-BR" sz="1600" dirty="0" smtClean="0">
              <a:latin typeface="Lucida Sans Unicode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361846" y="1183218"/>
            <a:ext cx="10826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pt-BR" sz="1600" b="1" dirty="0">
              <a:solidFill>
                <a:srgbClr val="AB915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>
              <a:defRPr/>
            </a:pPr>
            <a:r>
              <a:rPr lang="pt-BR" sz="1600" dirty="0" smtClean="0">
                <a:latin typeface="Lucida Sans Unicode" pitchFamily="34" charset="0"/>
              </a:rPr>
              <a:t>      - 03</a:t>
            </a:r>
          </a:p>
          <a:p>
            <a:pPr>
              <a:defRPr/>
            </a:pPr>
            <a:r>
              <a:rPr lang="pt-BR" sz="1600" dirty="0" smtClean="0">
                <a:latin typeface="Lucida Sans Unicode" pitchFamily="34" charset="0"/>
              </a:rPr>
              <a:t>      - 07</a:t>
            </a:r>
          </a:p>
          <a:p>
            <a:pPr>
              <a:defRPr/>
            </a:pPr>
            <a:r>
              <a:rPr lang="pt-BR" sz="1600" dirty="0" smtClean="0">
                <a:latin typeface="Lucida Sans Unicode" pitchFamily="34" charset="0"/>
              </a:rPr>
              <a:t>      - 04</a:t>
            </a:r>
          </a:p>
          <a:p>
            <a:pPr>
              <a:defRPr/>
            </a:pPr>
            <a:r>
              <a:rPr lang="pt-BR" sz="1600" dirty="0" smtClean="0">
                <a:latin typeface="Lucida Sans Unicode" pitchFamily="34" charset="0"/>
              </a:rPr>
              <a:t>      - 23</a:t>
            </a:r>
          </a:p>
          <a:p>
            <a:pPr>
              <a:defRPr/>
            </a:pPr>
            <a:r>
              <a:rPr lang="pt-BR" sz="1600" dirty="0" smtClean="0">
                <a:latin typeface="Lucida Sans Unicode" pitchFamily="34" charset="0"/>
              </a:rPr>
              <a:t>      - 07</a:t>
            </a:r>
          </a:p>
          <a:p>
            <a:pPr>
              <a:defRPr/>
            </a:pPr>
            <a:r>
              <a:rPr lang="pt-BR" sz="1600" dirty="0" smtClean="0">
                <a:latin typeface="Lucida Sans Unicode" pitchFamily="34" charset="0"/>
              </a:rPr>
              <a:t>      - </a:t>
            </a:r>
            <a:r>
              <a:rPr lang="pt-BR" sz="1600" dirty="0" smtClean="0">
                <a:latin typeface="Lucida Sans Unicode" pitchFamily="34" charset="0"/>
              </a:rPr>
              <a:t>04</a:t>
            </a:r>
            <a:endParaRPr lang="pt-BR" sz="1600" dirty="0" smtClean="0">
              <a:latin typeface="Lucida Sans Unicode" pitchFamily="34" charset="0"/>
            </a:endParaRPr>
          </a:p>
          <a:p>
            <a:pPr>
              <a:defRPr/>
            </a:pPr>
            <a:r>
              <a:rPr lang="pt-BR" sz="1600" dirty="0" smtClean="0">
                <a:latin typeface="Lucida Sans Unicode" pitchFamily="34" charset="0"/>
              </a:rPr>
              <a:t>      - 09</a:t>
            </a:r>
            <a:endParaRPr lang="pt-BR" sz="1600" dirty="0">
              <a:latin typeface="Lucida Sans Unicode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36031" y="3320007"/>
            <a:ext cx="992697" cy="1077218"/>
            <a:chOff x="436031" y="3320007"/>
            <a:chExt cx="992697" cy="1077218"/>
          </a:xfrm>
        </p:grpSpPr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436031" y="3320007"/>
              <a:ext cx="74411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>
                <a:defRPr/>
              </a:pPr>
              <a:r>
                <a:rPr lang="pt-BR" sz="1600" b="1" dirty="0" smtClean="0">
                  <a:ln w="11430">
                    <a:solidFill>
                      <a:srgbClr val="3333FF"/>
                    </a:solidFill>
                  </a:ln>
                  <a:solidFill>
                    <a:srgbClr val="3333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Lucida Sans Unicode" pitchFamily="34" charset="0"/>
                </a:rPr>
                <a:t>   SUL</a:t>
              </a:r>
              <a:endParaRPr lang="pt-BR" sz="1600" b="1" dirty="0">
                <a:ln w="11430">
                  <a:solidFill>
                    <a:srgbClr val="3333FF"/>
                  </a:solidFill>
                </a:ln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b="1" dirty="0" smtClean="0">
                  <a:ln w="11430">
                    <a:solidFill>
                      <a:srgbClr val="3333FF"/>
                    </a:solidFill>
                  </a:ln>
                  <a:solidFill>
                    <a:srgbClr val="3333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Lucida Sans Unicode" pitchFamily="34" charset="0"/>
                </a:rPr>
                <a:t>PR</a:t>
              </a:r>
              <a:endParaRPr lang="pt-BR" sz="1600" b="1" dirty="0">
                <a:ln w="11430">
                  <a:solidFill>
                    <a:srgbClr val="3333FF"/>
                  </a:solidFill>
                </a:ln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b="1" dirty="0" smtClean="0">
                  <a:ln w="11430">
                    <a:solidFill>
                      <a:srgbClr val="3333FF"/>
                    </a:solidFill>
                  </a:ln>
                  <a:solidFill>
                    <a:srgbClr val="3333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Lucida Sans Unicode" pitchFamily="34" charset="0"/>
                </a:rPr>
                <a:t>SC</a:t>
              </a:r>
              <a:endParaRPr lang="pt-BR" sz="1600" b="1" dirty="0">
                <a:ln w="11430">
                  <a:solidFill>
                    <a:srgbClr val="3333FF"/>
                  </a:solidFill>
                </a:ln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b="1" dirty="0" smtClean="0">
                  <a:ln w="11430">
                    <a:solidFill>
                      <a:srgbClr val="3333FF"/>
                    </a:solidFill>
                  </a:ln>
                  <a:solidFill>
                    <a:srgbClr val="3333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Lucida Sans Unicode" pitchFamily="34" charset="0"/>
                </a:rPr>
                <a:t>RS</a:t>
              </a:r>
              <a:endParaRPr lang="pt-BR" sz="1600" b="1" dirty="0">
                <a:ln w="11430">
                  <a:solidFill>
                    <a:srgbClr val="3333FF"/>
                  </a:solidFill>
                </a:ln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Sans Unicode" pitchFamily="34" charset="0"/>
              </a:endParaRP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800030" y="3534321"/>
              <a:ext cx="6286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40</a:t>
              </a:r>
              <a:endParaRPr lang="pt-BR" sz="1600" dirty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38</a:t>
              </a:r>
              <a:endParaRPr lang="pt-BR" sz="1600" dirty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- 55</a:t>
              </a:r>
              <a:endParaRPr lang="pt-BR" sz="1600" dirty="0">
                <a:latin typeface="Lucida Sans Unicode" pitchFamily="34" charset="0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0" y="4391577"/>
            <a:ext cx="2002471" cy="1323439"/>
            <a:chOff x="0" y="4391577"/>
            <a:chExt cx="2002471" cy="1323439"/>
          </a:xfrm>
        </p:grpSpPr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0" y="4391577"/>
              <a:ext cx="2002471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33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CENTRO-OESTE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33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   DF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33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   GO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33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   MS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0000"/>
                    </a:solidFill>
                    <a:prstDash val="solid"/>
                  </a:ln>
                  <a:solidFill>
                    <a:srgbClr val="FF33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   MT                 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85818" y="4605891"/>
              <a:ext cx="628698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22</a:t>
              </a:r>
              <a:endParaRPr lang="pt-BR" sz="1600" dirty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12</a:t>
              </a:r>
              <a:endParaRPr lang="pt-BR" sz="1600" dirty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- 09</a:t>
              </a:r>
              <a:endParaRPr lang="pt-BR" sz="1600" dirty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- 08</a:t>
              </a:r>
              <a:endParaRPr lang="pt-BR" sz="1600" dirty="0">
                <a:latin typeface="Lucida Sans Unicode" pitchFamily="34" charset="0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2000232" y="1183218"/>
            <a:ext cx="1374094" cy="2554545"/>
            <a:chOff x="2000232" y="1183218"/>
            <a:chExt cx="1374094" cy="2554545"/>
          </a:xfrm>
        </p:grpSpPr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2000232" y="1183218"/>
              <a:ext cx="1374094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NORDESTE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AL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BA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CE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MA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PB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PE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PI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RN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CC6600"/>
                    </a:solidFill>
                    <a:prstDash val="solid"/>
                  </a:ln>
                  <a:solidFill>
                    <a:srgbClr val="CC66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SE</a:t>
              </a: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2555776" y="1412776"/>
              <a:ext cx="628698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- 03</a:t>
              </a: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33</a:t>
              </a:r>
              <a:endParaRPr lang="pt-BR" sz="1600" dirty="0" smtClean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60</a:t>
              </a:r>
              <a:endParaRPr lang="pt-BR" sz="1600" dirty="0" smtClean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12</a:t>
              </a:r>
              <a:endParaRPr lang="pt-BR" sz="1600" dirty="0" smtClean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10</a:t>
              </a:r>
              <a:endParaRPr lang="pt-BR" sz="1600" dirty="0" smtClean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25</a:t>
              </a:r>
              <a:endParaRPr lang="pt-BR" sz="1600" dirty="0">
                <a:latin typeface="Lucida Sans Unicode" pitchFamily="34" charset="0"/>
              </a:endParaRPr>
            </a:p>
            <a:p>
              <a:pPr>
                <a:buFontTx/>
                <a:buChar char="-"/>
                <a:defRPr/>
              </a:pPr>
              <a:r>
                <a:rPr lang="pt-BR" sz="1600" dirty="0" smtClean="0">
                  <a:latin typeface="Lucida Sans Unicode" pitchFamily="34" charset="0"/>
                </a:rPr>
                <a:t> 03</a:t>
              </a:r>
            </a:p>
            <a:p>
              <a:pPr>
                <a:buFontTx/>
                <a:buChar char="-"/>
                <a:defRPr/>
              </a:pPr>
              <a:r>
                <a:rPr lang="pt-BR" sz="1600" dirty="0" smtClean="0">
                  <a:latin typeface="Lucida Sans Unicode" pitchFamily="34" charset="0"/>
                </a:rPr>
                <a:t> </a:t>
              </a:r>
              <a:r>
                <a:rPr lang="pt-BR" sz="1600" dirty="0" smtClean="0">
                  <a:latin typeface="Lucida Sans Unicode" pitchFamily="34" charset="0"/>
                </a:rPr>
                <a:t>10</a:t>
              </a:r>
              <a:endParaRPr lang="pt-BR" sz="1600" dirty="0" smtClean="0">
                <a:latin typeface="Lucida Sans Unicode" pitchFamily="34" charset="0"/>
              </a:endParaRPr>
            </a:p>
            <a:p>
              <a:pPr>
                <a:buFontTx/>
                <a:buChar char="-"/>
                <a:defRPr/>
              </a:pPr>
              <a:r>
                <a:rPr lang="pt-BR" sz="1600" dirty="0" smtClean="0">
                  <a:latin typeface="Lucida Sans Unicode" pitchFamily="34" charset="0"/>
                </a:rPr>
                <a:t> 06</a:t>
              </a:r>
              <a:endParaRPr lang="pt-BR" sz="1600" dirty="0">
                <a:latin typeface="Lucida Sans Unicode" pitchFamily="34" charset="0"/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2000232" y="3820073"/>
            <a:ext cx="1330045" cy="1323439"/>
            <a:chOff x="2000232" y="3820073"/>
            <a:chExt cx="1330045" cy="1323439"/>
          </a:xfrm>
        </p:grpSpPr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000232" y="3820073"/>
              <a:ext cx="125066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CC00"/>
                    </a:solidFill>
                    <a:prstDash val="solid"/>
                  </a:ln>
                  <a:solidFill>
                    <a:srgbClr val="FFCC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SUDESTE</a:t>
              </a:r>
              <a:endParaRPr lang="pt-BR" sz="1600" b="1" dirty="0">
                <a:ln w="1270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CC00"/>
                    </a:solidFill>
                    <a:prstDash val="solid"/>
                  </a:ln>
                  <a:solidFill>
                    <a:srgbClr val="FFCC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ES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CC00"/>
                    </a:solidFill>
                    <a:prstDash val="solid"/>
                  </a:ln>
                  <a:solidFill>
                    <a:srgbClr val="FFCC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MG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CC00"/>
                    </a:solidFill>
                    <a:prstDash val="solid"/>
                  </a:ln>
                  <a:solidFill>
                    <a:srgbClr val="FFCC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RJ</a:t>
              </a:r>
            </a:p>
            <a:p>
              <a:pPr>
                <a:defRPr/>
              </a:pPr>
              <a:r>
                <a:rPr lang="pt-BR" sz="1600" b="1" dirty="0" smtClean="0">
                  <a:ln w="12700">
                    <a:solidFill>
                      <a:srgbClr val="FFCC00"/>
                    </a:solidFill>
                    <a:prstDash val="solid"/>
                  </a:ln>
                  <a:solidFill>
                    <a:srgbClr val="FFCC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Lucida Sans Unicode" pitchFamily="34" charset="0"/>
                </a:rPr>
                <a:t>   SP</a:t>
              </a:r>
              <a:endParaRPr lang="pt-BR" sz="1600" b="1" dirty="0">
                <a:ln w="1270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Sans Unicode" pitchFamily="34" charset="0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2571736" y="4034387"/>
              <a:ext cx="758541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10</a:t>
              </a:r>
              <a:endParaRPr lang="pt-BR" sz="1600" dirty="0" smtClean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116</a:t>
              </a:r>
              <a:endParaRPr lang="pt-BR" sz="1600" dirty="0" smtClean="0">
                <a:latin typeface="Lucida Sans Unicode" pitchFamily="34" charset="0"/>
              </a:endParaRP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</a:t>
              </a:r>
              <a:r>
                <a:rPr lang="pt-BR" sz="1600" dirty="0" smtClean="0">
                  <a:latin typeface="Lucida Sans Unicode" pitchFamily="34" charset="0"/>
                </a:rPr>
                <a:t>32</a:t>
              </a:r>
            </a:p>
            <a:p>
              <a:pPr>
                <a:defRPr/>
              </a:pPr>
              <a:r>
                <a:rPr lang="pt-BR" sz="1600" dirty="0" smtClean="0">
                  <a:latin typeface="Lucida Sans Unicode" pitchFamily="34" charset="0"/>
                </a:rPr>
                <a:t>- 68</a:t>
              </a:r>
              <a:endParaRPr lang="pt-BR" sz="1600" dirty="0" smtClean="0">
                <a:latin typeface="Lucida Sans Unicode" pitchFamily="34" charset="0"/>
              </a:endParaRPr>
            </a:p>
          </p:txBody>
        </p:sp>
      </p:grp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21228" y="1150873"/>
            <a:ext cx="958917" cy="206210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NORTE</a:t>
            </a:r>
            <a:endParaRPr lang="pt-BR" sz="16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pt-BR" sz="1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AC </a:t>
            </a:r>
          </a:p>
          <a:p>
            <a:pPr>
              <a:defRPr/>
            </a:pPr>
            <a:r>
              <a:rPr lang="pt-BR" sz="1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AM</a:t>
            </a:r>
          </a:p>
          <a:p>
            <a:pPr>
              <a:defRPr/>
            </a:pPr>
            <a:r>
              <a:rPr lang="pt-BR" sz="1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AP</a:t>
            </a:r>
          </a:p>
          <a:p>
            <a:pPr>
              <a:defRPr/>
            </a:pPr>
            <a:r>
              <a:rPr lang="pt-BR" sz="1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PA</a:t>
            </a:r>
          </a:p>
          <a:p>
            <a:pPr>
              <a:defRPr/>
            </a:pPr>
            <a:r>
              <a:rPr lang="pt-BR" sz="1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RO</a:t>
            </a:r>
          </a:p>
          <a:p>
            <a:pPr>
              <a:defRPr/>
            </a:pPr>
            <a:r>
              <a:rPr lang="pt-BR" sz="1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RR</a:t>
            </a:r>
          </a:p>
          <a:p>
            <a:pPr>
              <a:defRPr/>
            </a:pPr>
            <a:r>
              <a:rPr lang="pt-BR" sz="1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TO</a:t>
            </a:r>
            <a:endParaRPr lang="pt-BR" sz="16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128</Words>
  <Application>Microsoft Office PowerPoint</Application>
  <PresentationFormat>Apresentação na tela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Design padrão</vt:lpstr>
      <vt:lpstr>Apresentação do PowerPoint</vt:lpstr>
    </vt:vector>
  </TitlesOfParts>
  <Company>DATASUS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</dc:creator>
  <cp:lastModifiedBy>Sandra Cristina Teixeira</cp:lastModifiedBy>
  <cp:revision>147</cp:revision>
  <dcterms:created xsi:type="dcterms:W3CDTF">2007-06-08T17:55:02Z</dcterms:created>
  <dcterms:modified xsi:type="dcterms:W3CDTF">2023-02-09T13:25:44Z</dcterms:modified>
</cp:coreProperties>
</file>